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908" y="-22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BA6A-E066-4C17-A3E4-D8B23C63F482}" type="datetimeFigureOut">
              <a:rPr lang="ko-KR" altLang="en-US" smtClean="0"/>
              <a:t>2018-06-08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314E9-FBD3-4020-B1E8-D17FD7D2C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0694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BA6A-E066-4C17-A3E4-D8B23C63F482}" type="datetimeFigureOut">
              <a:rPr lang="ko-KR" altLang="en-US" smtClean="0"/>
              <a:t>2018-06-08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314E9-FBD3-4020-B1E8-D17FD7D2C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004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BA6A-E066-4C17-A3E4-D8B23C63F482}" type="datetimeFigureOut">
              <a:rPr lang="ko-KR" altLang="en-US" smtClean="0"/>
              <a:t>2018-06-08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314E9-FBD3-4020-B1E8-D17FD7D2C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814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BA6A-E066-4C17-A3E4-D8B23C63F482}" type="datetimeFigureOut">
              <a:rPr lang="ko-KR" altLang="en-US" smtClean="0"/>
              <a:t>2018-06-08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314E9-FBD3-4020-B1E8-D17FD7D2C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77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BA6A-E066-4C17-A3E4-D8B23C63F482}" type="datetimeFigureOut">
              <a:rPr lang="ko-KR" altLang="en-US" smtClean="0"/>
              <a:t>2018-06-08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314E9-FBD3-4020-B1E8-D17FD7D2C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8698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BA6A-E066-4C17-A3E4-D8B23C63F482}" type="datetimeFigureOut">
              <a:rPr lang="ko-KR" altLang="en-US" smtClean="0"/>
              <a:t>2018-06-08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314E9-FBD3-4020-B1E8-D17FD7D2C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797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BA6A-E066-4C17-A3E4-D8B23C63F482}" type="datetimeFigureOut">
              <a:rPr lang="ko-KR" altLang="en-US" smtClean="0"/>
              <a:t>2018-06-08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314E9-FBD3-4020-B1E8-D17FD7D2C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200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BA6A-E066-4C17-A3E4-D8B23C63F482}" type="datetimeFigureOut">
              <a:rPr lang="ko-KR" altLang="en-US" smtClean="0"/>
              <a:t>2018-06-08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314E9-FBD3-4020-B1E8-D17FD7D2C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670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BA6A-E066-4C17-A3E4-D8B23C63F482}" type="datetimeFigureOut">
              <a:rPr lang="ko-KR" altLang="en-US" smtClean="0"/>
              <a:t>2018-06-08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314E9-FBD3-4020-B1E8-D17FD7D2C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4846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BA6A-E066-4C17-A3E4-D8B23C63F482}" type="datetimeFigureOut">
              <a:rPr lang="ko-KR" altLang="en-US" smtClean="0"/>
              <a:t>2018-06-08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314E9-FBD3-4020-B1E8-D17FD7D2C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093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BA6A-E066-4C17-A3E4-D8B23C63F482}" type="datetimeFigureOut">
              <a:rPr lang="ko-KR" altLang="en-US" smtClean="0"/>
              <a:t>2018-06-08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314E9-FBD3-4020-B1E8-D17FD7D2C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681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DBA6A-E066-4C17-A3E4-D8B23C63F482}" type="datetimeFigureOut">
              <a:rPr lang="ko-KR" altLang="en-US" smtClean="0"/>
              <a:t>2018-06-08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314E9-FBD3-4020-B1E8-D17FD7D2C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175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48570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롯데재단</a:t>
            </a:r>
            <a:r>
              <a:rPr lang="ko-KR" altLang="en-US" sz="2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Summer Holiday</a:t>
            </a:r>
            <a:r>
              <a:rPr lang="ko-KR" altLang="en-US" sz="2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중식 장소 오시는 길 </a:t>
            </a:r>
            <a:r>
              <a:rPr lang="en-US" altLang="ko-KR" sz="2000" b="1" dirty="0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000" b="1" dirty="0" err="1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롯데월드</a:t>
            </a:r>
            <a:r>
              <a:rPr lang="ko-KR" altLang="en-US" sz="2000" b="1" dirty="0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b="1" dirty="0" err="1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이용時</a:t>
            </a:r>
            <a:r>
              <a:rPr lang="en-US" altLang="ko-KR" sz="2000" b="1" dirty="0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000" b="1" dirty="0">
              <a:solidFill>
                <a:srgbClr val="0000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663363" y="827747"/>
            <a:ext cx="6788957" cy="4320000"/>
            <a:chOff x="1169901" y="980728"/>
            <a:chExt cx="6788957" cy="4320000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013" r="47155"/>
            <a:stretch/>
          </p:blipFill>
          <p:spPr>
            <a:xfrm>
              <a:off x="1169901" y="980728"/>
              <a:ext cx="6788957" cy="4320000"/>
            </a:xfrm>
            <a:prstGeom prst="rect">
              <a:avLst/>
            </a:prstGeom>
          </p:spPr>
        </p:pic>
        <p:sp>
          <p:nvSpPr>
            <p:cNvPr id="6" name="모서리가 둥근 직사각형 5"/>
            <p:cNvSpPr/>
            <p:nvPr/>
          </p:nvSpPr>
          <p:spPr>
            <a:xfrm rot="20462571">
              <a:off x="3960070" y="2647673"/>
              <a:ext cx="216000" cy="2160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38406" y="2196100"/>
              <a:ext cx="26653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T.G.I (2F)</a:t>
              </a:r>
            </a:p>
            <a:p>
              <a:pPr algn="ctr"/>
              <a:r>
                <a:rPr lang="en-US" altLang="ko-KR" sz="11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* </a:t>
              </a:r>
              <a:r>
                <a:rPr lang="ko-KR" altLang="en-US" sz="1100" b="1" dirty="0" err="1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롯데백화점</a:t>
              </a:r>
              <a:r>
                <a:rPr lang="en-US" altLang="ko-KR" sz="11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100" b="1" dirty="0" err="1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롯데마트</a:t>
              </a:r>
              <a:r>
                <a:rPr lang="ko-KR" altLang="en-US" sz="11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사이에 위치</a:t>
              </a:r>
              <a:endParaRPr lang="ko-KR" altLang="en-US" sz="11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 rot="20462571">
              <a:off x="4188402" y="4615378"/>
              <a:ext cx="216000" cy="2160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15816" y="4118600"/>
              <a:ext cx="18469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롯데리아</a:t>
              </a:r>
              <a:endParaRPr lang="en-US" altLang="ko-KR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en-US" altLang="ko-KR" sz="1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1400" b="1" dirty="0" err="1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언더랜드</a:t>
              </a:r>
              <a:r>
                <a:rPr lang="en-US" altLang="ko-KR" sz="1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B1F)</a:t>
              </a:r>
              <a:endParaRPr lang="ko-KR" altLang="en-US" sz="11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25985" y="3062515"/>
              <a:ext cx="18469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err="1" smtClean="0">
                  <a:solidFill>
                    <a:srgbClr val="0000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롯데월드</a:t>
              </a:r>
              <a:r>
                <a:rPr lang="ko-KR" altLang="en-US" sz="1200" b="1" dirty="0" smtClean="0">
                  <a:solidFill>
                    <a:srgbClr val="0000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입구</a:t>
              </a:r>
              <a:endParaRPr lang="ko-KR" altLang="en-US" sz="12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84752" y="4929341"/>
              <a:ext cx="18469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err="1" smtClean="0">
                  <a:solidFill>
                    <a:srgbClr val="0000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롯데월드</a:t>
              </a:r>
              <a:r>
                <a:rPr lang="ko-KR" altLang="en-US" sz="1200" b="1" dirty="0" smtClean="0">
                  <a:solidFill>
                    <a:srgbClr val="0000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입구</a:t>
              </a:r>
              <a:endParaRPr lang="ko-KR" altLang="en-US" sz="12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5240566" y="4567080"/>
              <a:ext cx="290397" cy="35884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2601496" y="4328078"/>
              <a:ext cx="218693" cy="216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23528" y="5214342"/>
            <a:ext cx="882047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T.G.I </a:t>
            </a:r>
            <a:r>
              <a:rPr lang="ko-KR" altLang="en-US" sz="16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이용時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b="1" dirty="0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정문 출구로 나가신 후</a:t>
            </a:r>
            <a:r>
              <a:rPr lang="en-US" altLang="ko-KR" sz="1600" b="1" dirty="0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600" b="1" dirty="0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에스컬레이터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뒷편에</a:t>
            </a:r>
            <a:r>
              <a:rPr lang="ko-KR" altLang="en-US" sz="1600" b="1" dirty="0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있는</a:t>
            </a:r>
            <a:r>
              <a:rPr lang="en-US" altLang="ko-KR" sz="1600" b="1" dirty="0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로티로리광장</a:t>
            </a:r>
            <a:r>
              <a:rPr lang="ko-KR" altLang="en-US" sz="1600" b="1" dirty="0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엘리베이터를</a:t>
            </a:r>
            <a:endParaRPr lang="en-US" altLang="ko-KR" sz="1600" b="1" dirty="0" smtClean="0">
              <a:solidFill>
                <a:srgbClr val="0000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spcBef>
                <a:spcPts val="300"/>
              </a:spcBef>
            </a:pPr>
            <a:r>
              <a:rPr lang="en-US" altLang="ko-KR" sz="1600" b="1" dirty="0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sz="1600" b="1" dirty="0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타고</a:t>
            </a:r>
            <a:r>
              <a:rPr lang="en-US" altLang="ko-KR" sz="1600" b="1" dirty="0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2</a:t>
            </a:r>
            <a:r>
              <a:rPr lang="ko-KR" altLang="en-US" sz="1600" b="1" dirty="0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층으로 이동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하셔야 합니다</a:t>
            </a: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출구로 나가신 후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재입장이</a:t>
            </a:r>
            <a:r>
              <a:rPr lang="ko-KR" altLang="en-US" sz="1600" b="1" dirty="0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가능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합니다</a:t>
            </a: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>
              <a:spcBef>
                <a:spcPts val="300"/>
              </a:spcBef>
            </a:pP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</a:t>
            </a:r>
            <a:r>
              <a:rPr lang="en-US" altLang="ko-KR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※ T.G.I</a:t>
            </a:r>
            <a:r>
              <a:rPr lang="ko-KR" altLang="en-US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는 신청하신 중식 이용시간에 맞춰 좌석 예약을 해드립니다</a:t>
            </a:r>
            <a:r>
              <a:rPr lang="en-US" altLang="ko-KR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변경을 원할 경우</a:t>
            </a:r>
            <a:r>
              <a:rPr lang="en-US" altLang="ko-KR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매장으로 연락주세요</a:t>
            </a:r>
            <a:r>
              <a:rPr lang="en-US" altLang="ko-KR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4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6132228"/>
            <a:ext cx="8712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ko-KR" altLang="en-US" sz="16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롯데리아는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롯데월드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지하</a:t>
            </a: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층 </a:t>
            </a:r>
            <a:r>
              <a:rPr lang="ko-KR" altLang="en-US" sz="16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언더랜드內에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매장이 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있습니다</a:t>
            </a: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496" y="1030619"/>
            <a:ext cx="288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496" y="3048033"/>
            <a:ext cx="288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69340"/>
            <a:ext cx="288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6158640" y="2641475"/>
            <a:ext cx="3194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출구 앞 에스컬레이터 </a:t>
            </a:r>
            <a:r>
              <a:rPr lang="ko-KR" altLang="en-US" sz="14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뒷편으로</a:t>
            </a:r>
            <a:r>
              <a:rPr lang="ko-KR" altLang="en-US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이동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56176" y="4668823"/>
            <a:ext cx="3194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로티로리</a:t>
            </a:r>
            <a:r>
              <a:rPr lang="ko-KR" altLang="en-US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광장 엘리베이터 탑승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9" name="자유형 28"/>
          <p:cNvSpPr/>
          <p:nvPr/>
        </p:nvSpPr>
        <p:spPr>
          <a:xfrm>
            <a:off x="8153400" y="1996440"/>
            <a:ext cx="585893" cy="548640"/>
          </a:xfrm>
          <a:custGeom>
            <a:avLst/>
            <a:gdLst>
              <a:gd name="connsiteX0" fmla="*/ 0 w 585893"/>
              <a:gd name="connsiteY0" fmla="*/ 548640 h 548640"/>
              <a:gd name="connsiteX1" fmla="*/ 563880 w 585893"/>
              <a:gd name="connsiteY1" fmla="*/ 457200 h 548640"/>
              <a:gd name="connsiteX2" fmla="*/ 480060 w 585893"/>
              <a:gd name="connsiteY2" fmla="*/ 0 h 548640"/>
              <a:gd name="connsiteX3" fmla="*/ 480060 w 585893"/>
              <a:gd name="connsiteY3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893" h="548640">
                <a:moveTo>
                  <a:pt x="0" y="548640"/>
                </a:moveTo>
                <a:cubicBezTo>
                  <a:pt x="241935" y="548640"/>
                  <a:pt x="483870" y="548640"/>
                  <a:pt x="563880" y="457200"/>
                </a:cubicBezTo>
                <a:cubicBezTo>
                  <a:pt x="643890" y="365760"/>
                  <a:pt x="480060" y="0"/>
                  <a:pt x="480060" y="0"/>
                </a:cubicBezTo>
                <a:lnTo>
                  <a:pt x="480060" y="0"/>
                </a:lnTo>
              </a:path>
            </a:pathLst>
          </a:custGeom>
          <a:noFill/>
          <a:ln w="3492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/>
          <p:cNvSpPr/>
          <p:nvPr/>
        </p:nvSpPr>
        <p:spPr>
          <a:xfrm>
            <a:off x="6948264" y="3403381"/>
            <a:ext cx="1296144" cy="1085458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323528" y="6474822"/>
            <a:ext cx="8712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매장 연락처 </a:t>
            </a: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[T.G.I] 02-2143-1725  [</a:t>
            </a:r>
            <a:r>
              <a:rPr lang="ko-KR" altLang="en-US" sz="16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롯데리아</a:t>
            </a: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02-411-0539</a:t>
            </a:r>
            <a:endParaRPr lang="en-US" altLang="ko-KR" sz="16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897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48570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롯데재단</a:t>
            </a:r>
            <a:r>
              <a:rPr lang="ko-KR" altLang="en-US" sz="2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Summer Holiday</a:t>
            </a:r>
            <a:r>
              <a:rPr lang="ko-KR" altLang="en-US" sz="2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중식 장소 오시는 길 </a:t>
            </a:r>
            <a:r>
              <a:rPr lang="en-US" altLang="ko-KR" sz="2000" b="1" dirty="0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000" b="1" dirty="0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전망대</a:t>
            </a:r>
            <a:r>
              <a:rPr lang="en-US" altLang="ko-KR" sz="2000" b="1" dirty="0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  <a:r>
              <a:rPr lang="ko-KR" altLang="en-US" sz="2000" b="1" dirty="0" err="1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아쿠아리움</a:t>
            </a:r>
            <a:r>
              <a:rPr lang="ko-KR" altLang="en-US" sz="2000" b="1" dirty="0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b="1" dirty="0" err="1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이용時</a:t>
            </a:r>
            <a:r>
              <a:rPr lang="en-US" altLang="ko-KR" sz="2000" b="1" dirty="0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000" b="1" dirty="0">
              <a:solidFill>
                <a:srgbClr val="0000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5272633"/>
            <a:ext cx="87129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T.G.I </a:t>
            </a:r>
            <a:r>
              <a:rPr lang="ko-KR" altLang="en-US" sz="15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이용時</a:t>
            </a:r>
            <a:r>
              <a:rPr lang="ko-KR" altLang="en-US" sz="1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5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롯데월드몰</a:t>
            </a:r>
            <a:r>
              <a:rPr lang="ko-KR" altLang="en-US" sz="1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500" b="1" dirty="0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출구로 나가신 후</a:t>
            </a:r>
            <a:r>
              <a:rPr lang="en-US" altLang="ko-KR" sz="1500" b="1" dirty="0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500" b="1" dirty="0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500" b="1" dirty="0" err="1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잠실역</a:t>
            </a:r>
            <a:r>
              <a:rPr lang="ko-KR" altLang="en-US" sz="1500" b="1" dirty="0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광장</a:t>
            </a:r>
            <a:r>
              <a:rPr lang="en-US" altLang="ko-KR" sz="1500" b="1" dirty="0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500" b="1" dirty="0" err="1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롯데백화점</a:t>
            </a:r>
            <a:r>
              <a:rPr lang="ko-KR" altLang="en-US" sz="1500" b="1" dirty="0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광장을 지나</a:t>
            </a:r>
            <a:r>
              <a:rPr lang="en-US" altLang="ko-KR" sz="1500" b="1" dirty="0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500" b="1" dirty="0" err="1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롯데월드</a:t>
            </a:r>
            <a:r>
              <a:rPr lang="ko-KR" altLang="en-US" sz="1500" b="1" dirty="0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정문</a:t>
            </a:r>
            <a:endParaRPr lang="en-US" altLang="ko-KR" sz="1500" b="1" dirty="0" smtClean="0">
              <a:solidFill>
                <a:srgbClr val="0000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5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500" b="1" dirty="0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sz="1500" b="1" dirty="0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방향으로 좌회전 후</a:t>
            </a:r>
            <a:r>
              <a:rPr lang="en-US" altLang="ko-KR" sz="1500" b="1" dirty="0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500" b="1" dirty="0" err="1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로티로리</a:t>
            </a:r>
            <a:r>
              <a:rPr lang="ko-KR" altLang="en-US" sz="1500" b="1" dirty="0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광장 엘리베이터를 타고</a:t>
            </a:r>
            <a:r>
              <a:rPr lang="en-US" altLang="ko-KR" sz="1500" b="1" dirty="0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2</a:t>
            </a:r>
            <a:r>
              <a:rPr lang="ko-KR" altLang="en-US" sz="1500" b="1" dirty="0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층으로 이동</a:t>
            </a:r>
            <a:r>
              <a:rPr lang="ko-KR" altLang="en-US" sz="1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하셔야</a:t>
            </a:r>
            <a:r>
              <a:rPr lang="en-US" altLang="ko-KR" sz="1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합니다</a:t>
            </a:r>
            <a:r>
              <a:rPr lang="en-US" altLang="ko-KR" sz="1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en-US" altLang="ko-KR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(</a:t>
            </a:r>
            <a:r>
              <a:rPr lang="ko-KR" altLang="en-US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도보 약 </a:t>
            </a:r>
            <a:r>
              <a:rPr lang="en-US" altLang="ko-KR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lang="ko-KR" altLang="en-US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분 소요</a:t>
            </a:r>
            <a:r>
              <a:rPr lang="en-US" altLang="ko-KR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en-US" altLang="ko-KR" sz="15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lang="en-US" altLang="ko-KR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※ T.G.I</a:t>
            </a:r>
            <a:r>
              <a:rPr lang="ko-KR" altLang="en-US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는 신청하신 중식 이용시간에 맞춰 좌석 예약을 해드립니다</a:t>
            </a:r>
            <a:r>
              <a:rPr lang="en-US" altLang="ko-KR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변경을 원할 경우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매장으로 연락주세요</a:t>
            </a:r>
            <a:r>
              <a:rPr lang="en-US" altLang="ko-KR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6022481"/>
            <a:ext cx="8712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5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롯데리아는</a:t>
            </a:r>
            <a:r>
              <a:rPr lang="ko-KR" altLang="en-US" sz="1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5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아쿠아리움</a:t>
            </a:r>
            <a:r>
              <a:rPr lang="ko-KR" altLang="en-US" sz="1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근처에 </a:t>
            </a:r>
            <a:r>
              <a:rPr lang="en-US" altLang="ko-KR" sz="1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개소</a:t>
            </a:r>
            <a:r>
              <a:rPr lang="en-US" altLang="ko-KR" sz="1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(B1F)</a:t>
            </a:r>
            <a:r>
              <a:rPr lang="ko-KR" altLang="en-US" sz="1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와 </a:t>
            </a:r>
            <a:r>
              <a:rPr lang="en-US" altLang="ko-KR" sz="1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1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층에 </a:t>
            </a:r>
            <a:r>
              <a:rPr lang="en-US" altLang="ko-KR" sz="1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개소가 더 있습니다</a:t>
            </a:r>
            <a:r>
              <a:rPr lang="en-US" altLang="ko-KR" sz="1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en-US" altLang="ko-KR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lang="en-US" altLang="ko-KR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아쿠아리움</a:t>
            </a:r>
            <a:r>
              <a:rPr lang="ko-KR" altLang="en-US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앞 에스컬레이터를 이용하여</a:t>
            </a:r>
            <a:r>
              <a:rPr lang="en-US" altLang="ko-KR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3</a:t>
            </a:r>
            <a:r>
              <a:rPr lang="ko-KR" altLang="en-US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층으로 이동</a:t>
            </a:r>
            <a:r>
              <a:rPr lang="en-US" altLang="ko-KR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1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b="17096"/>
          <a:stretch/>
        </p:blipFill>
        <p:spPr>
          <a:xfrm>
            <a:off x="0" y="655331"/>
            <a:ext cx="9144000" cy="459672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908126" y="2051322"/>
            <a:ext cx="904234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err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아쿠아리움</a:t>
            </a:r>
            <a:endParaRPr lang="en-US" altLang="ko-KR" sz="1200" b="1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입구</a:t>
            </a:r>
            <a:endParaRPr lang="ko-KR" altLang="en-US" sz="12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58406" y="2924944"/>
            <a:ext cx="733674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전망대</a:t>
            </a:r>
            <a:endParaRPr lang="en-US" altLang="ko-KR" sz="1200" b="1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</a:t>
            </a:r>
            <a:r>
              <a:rPr lang="ko-KR" altLang="en-US" sz="12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</a:t>
            </a:r>
          </a:p>
        </p:txBody>
      </p:sp>
      <p:sp>
        <p:nvSpPr>
          <p:cNvPr id="31" name="모서리가 둥근 직사각형 30"/>
          <p:cNvSpPr/>
          <p:nvPr/>
        </p:nvSpPr>
        <p:spPr>
          <a:xfrm rot="20462571">
            <a:off x="6841095" y="1737655"/>
            <a:ext cx="216000" cy="216000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6046068" y="1436803"/>
            <a:ext cx="1846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롯데리아</a:t>
            </a:r>
            <a:r>
              <a:rPr lang="ko-KR" altLang="en-US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(B1F)</a:t>
            </a:r>
            <a:endParaRPr lang="ko-KR" altLang="en-US" sz="1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 rot="20462571">
            <a:off x="817012" y="4041552"/>
            <a:ext cx="216000" cy="216000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-173912" y="4230449"/>
            <a:ext cx="266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T.G.I (2F)</a:t>
            </a:r>
          </a:p>
          <a:p>
            <a:pPr algn="ctr"/>
            <a:r>
              <a:rPr lang="en-US" altLang="ko-KR" sz="11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* </a:t>
            </a:r>
            <a:r>
              <a:rPr lang="ko-KR" altLang="en-US" sz="11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롯데백화점</a:t>
            </a:r>
            <a:r>
              <a:rPr lang="en-US" altLang="ko-KR" sz="11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롯데마트</a:t>
            </a:r>
            <a:endParaRPr lang="en-US" altLang="ko-KR" sz="11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1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사이에 위치</a:t>
            </a:r>
            <a:endParaRPr lang="ko-KR" altLang="en-US" sz="1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자유형 2"/>
          <p:cNvSpPr/>
          <p:nvPr/>
        </p:nvSpPr>
        <p:spPr>
          <a:xfrm>
            <a:off x="655320" y="2827020"/>
            <a:ext cx="3855720" cy="1150620"/>
          </a:xfrm>
          <a:custGeom>
            <a:avLst/>
            <a:gdLst>
              <a:gd name="connsiteX0" fmla="*/ 3657600 w 3657600"/>
              <a:gd name="connsiteY0" fmla="*/ 449580 h 1150620"/>
              <a:gd name="connsiteX1" fmla="*/ 3474720 w 3657600"/>
              <a:gd name="connsiteY1" fmla="*/ 0 h 1150620"/>
              <a:gd name="connsiteX2" fmla="*/ 2735580 w 3657600"/>
              <a:gd name="connsiteY2" fmla="*/ 106680 h 1150620"/>
              <a:gd name="connsiteX3" fmla="*/ 1882140 w 3657600"/>
              <a:gd name="connsiteY3" fmla="*/ 236220 h 1150620"/>
              <a:gd name="connsiteX4" fmla="*/ 891540 w 3657600"/>
              <a:gd name="connsiteY4" fmla="*/ 518160 h 1150620"/>
              <a:gd name="connsiteX5" fmla="*/ 0 w 3657600"/>
              <a:gd name="connsiteY5" fmla="*/ 830580 h 1150620"/>
              <a:gd name="connsiteX6" fmla="*/ 91440 w 3657600"/>
              <a:gd name="connsiteY6" fmla="*/ 1150620 h 1150620"/>
              <a:gd name="connsiteX7" fmla="*/ 91440 w 3657600"/>
              <a:gd name="connsiteY7" fmla="*/ 1150620 h 1150620"/>
              <a:gd name="connsiteX8" fmla="*/ 91440 w 3657600"/>
              <a:gd name="connsiteY8" fmla="*/ 1150620 h 1150620"/>
              <a:gd name="connsiteX9" fmla="*/ 91440 w 3657600"/>
              <a:gd name="connsiteY9" fmla="*/ 1150620 h 115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57600" h="1150620">
                <a:moveTo>
                  <a:pt x="3657600" y="449580"/>
                </a:moveTo>
                <a:lnTo>
                  <a:pt x="3474720" y="0"/>
                </a:lnTo>
                <a:lnTo>
                  <a:pt x="2735580" y="106680"/>
                </a:lnTo>
                <a:lnTo>
                  <a:pt x="1882140" y="236220"/>
                </a:lnTo>
                <a:lnTo>
                  <a:pt x="891540" y="518160"/>
                </a:lnTo>
                <a:lnTo>
                  <a:pt x="0" y="830580"/>
                </a:lnTo>
                <a:lnTo>
                  <a:pt x="91440" y="1150620"/>
                </a:lnTo>
                <a:lnTo>
                  <a:pt x="91440" y="1150620"/>
                </a:lnTo>
                <a:lnTo>
                  <a:pt x="91440" y="1150620"/>
                </a:lnTo>
                <a:lnTo>
                  <a:pt x="91440" y="1150620"/>
                </a:lnTo>
              </a:path>
            </a:pathLst>
          </a:custGeom>
          <a:noFill/>
          <a:ln w="3492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1809408" y="3072085"/>
            <a:ext cx="266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T.G.I </a:t>
            </a:r>
            <a:r>
              <a:rPr lang="ko-KR" altLang="en-US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이동 동선</a:t>
            </a:r>
            <a:endParaRPr lang="ko-KR" altLang="en-US" sz="1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04" y="3641596"/>
            <a:ext cx="256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32" y="1262883"/>
            <a:ext cx="2560000" cy="1440000"/>
          </a:xfrm>
          <a:prstGeom prst="rect">
            <a:avLst/>
          </a:prstGeom>
        </p:spPr>
      </p:pic>
      <p:sp>
        <p:nvSpPr>
          <p:cNvPr id="9" name="타원 8"/>
          <p:cNvSpPr/>
          <p:nvPr/>
        </p:nvSpPr>
        <p:spPr>
          <a:xfrm>
            <a:off x="516692" y="3451860"/>
            <a:ext cx="360040" cy="36004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8" name="직선 화살표 연결선 37"/>
          <p:cNvCxnSpPr>
            <a:stCxn id="9" idx="0"/>
          </p:cNvCxnSpPr>
          <p:nvPr/>
        </p:nvCxnSpPr>
        <p:spPr>
          <a:xfrm flipV="1">
            <a:off x="696712" y="2702883"/>
            <a:ext cx="295150" cy="74897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자유형 38"/>
          <p:cNvSpPr/>
          <p:nvPr/>
        </p:nvSpPr>
        <p:spPr>
          <a:xfrm>
            <a:off x="830580" y="2430780"/>
            <a:ext cx="655320" cy="198120"/>
          </a:xfrm>
          <a:custGeom>
            <a:avLst/>
            <a:gdLst>
              <a:gd name="connsiteX0" fmla="*/ 655320 w 655320"/>
              <a:gd name="connsiteY0" fmla="*/ 198120 h 198120"/>
              <a:gd name="connsiteX1" fmla="*/ 655320 w 655320"/>
              <a:gd name="connsiteY1" fmla="*/ 0 h 198120"/>
              <a:gd name="connsiteX2" fmla="*/ 0 w 655320"/>
              <a:gd name="connsiteY2" fmla="*/ 15240 h 198120"/>
              <a:gd name="connsiteX3" fmla="*/ 0 w 655320"/>
              <a:gd name="connsiteY3" fmla="*/ 7620 h 19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20" h="198120">
                <a:moveTo>
                  <a:pt x="655320" y="198120"/>
                </a:moveTo>
                <a:lnTo>
                  <a:pt x="655320" y="0"/>
                </a:lnTo>
                <a:lnTo>
                  <a:pt x="0" y="15240"/>
                </a:lnTo>
                <a:lnTo>
                  <a:pt x="0" y="7620"/>
                </a:lnTo>
              </a:path>
            </a:pathLst>
          </a:custGeom>
          <a:noFill/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/>
          <p:cNvSpPr/>
          <p:nvPr/>
        </p:nvSpPr>
        <p:spPr>
          <a:xfrm>
            <a:off x="3563888" y="2744924"/>
            <a:ext cx="360040" cy="36004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58" y="1072987"/>
            <a:ext cx="2560000" cy="1440000"/>
          </a:xfrm>
          <a:prstGeom prst="rect">
            <a:avLst/>
          </a:prstGeom>
        </p:spPr>
      </p:pic>
      <p:cxnSp>
        <p:nvCxnSpPr>
          <p:cNvPr id="42" name="직선 화살표 연결선 41"/>
          <p:cNvCxnSpPr>
            <a:stCxn id="40" idx="0"/>
          </p:cNvCxnSpPr>
          <p:nvPr/>
        </p:nvCxnSpPr>
        <p:spPr>
          <a:xfrm flipV="1">
            <a:off x="3743908" y="2529840"/>
            <a:ext cx="180020" cy="21508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/>
          <p:cNvCxnSpPr/>
          <p:nvPr/>
        </p:nvCxnSpPr>
        <p:spPr>
          <a:xfrm flipH="1" flipV="1">
            <a:off x="4422058" y="1982883"/>
            <a:ext cx="88982" cy="447898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3528" y="6541497"/>
            <a:ext cx="8712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ko-KR" altLang="en-US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매장 연락처 </a:t>
            </a:r>
            <a:r>
              <a:rPr lang="en-US" altLang="ko-KR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[T.G.I] 02-2143-1725  [</a:t>
            </a:r>
            <a:r>
              <a:rPr lang="ko-KR" altLang="en-US" sz="14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롯데리아</a:t>
            </a:r>
            <a:r>
              <a:rPr lang="en-US" altLang="ko-KR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en-US" altLang="ko-KR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02-3213-4785, 4352</a:t>
            </a:r>
            <a:endParaRPr lang="en-US" altLang="ko-KR" sz="14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42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233</Words>
  <Application>Microsoft Office PowerPoint</Application>
  <PresentationFormat>화면 슬라이드 쇼(4:3)</PresentationFormat>
  <Paragraphs>30</Paragraphs>
  <Slides>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황영준</dc:creator>
  <cp:lastModifiedBy>황영준</cp:lastModifiedBy>
  <cp:revision>16</cp:revision>
  <cp:lastPrinted>2018-06-08T09:55:09Z</cp:lastPrinted>
  <dcterms:created xsi:type="dcterms:W3CDTF">2018-06-07T06:50:07Z</dcterms:created>
  <dcterms:modified xsi:type="dcterms:W3CDTF">2018-06-08T09:55:18Z</dcterms:modified>
</cp:coreProperties>
</file>